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4"/>
  </p:sldMasterIdLst>
  <p:notesMasterIdLst>
    <p:notesMasterId r:id="rId18"/>
  </p:notesMasterIdLst>
  <p:handoutMasterIdLst>
    <p:handoutMasterId r:id="rId19"/>
  </p:handoutMasterIdLst>
  <p:sldIdLst>
    <p:sldId id="277" r:id="rId5"/>
    <p:sldId id="281" r:id="rId6"/>
    <p:sldId id="282" r:id="rId7"/>
    <p:sldId id="283" r:id="rId8"/>
    <p:sldId id="295" r:id="rId9"/>
    <p:sldId id="297" r:id="rId10"/>
    <p:sldId id="284" r:id="rId11"/>
    <p:sldId id="285" r:id="rId12"/>
    <p:sldId id="296" r:id="rId13"/>
    <p:sldId id="286" r:id="rId14"/>
    <p:sldId id="298" r:id="rId15"/>
    <p:sldId id="299" r:id="rId16"/>
    <p:sldId id="30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ront Matter" id="{15202A74-163D-4B71-BBA8-E2FCD164262F}">
          <p14:sldIdLst>
            <p14:sldId id="277"/>
            <p14:sldId id="281"/>
            <p14:sldId id="282"/>
            <p14:sldId id="283"/>
            <p14:sldId id="295"/>
            <p14:sldId id="297"/>
            <p14:sldId id="284"/>
            <p14:sldId id="285"/>
            <p14:sldId id="296"/>
            <p14:sldId id="286"/>
            <p14:sldId id="298"/>
            <p14:sldId id="299"/>
            <p14:sldId id="3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E525D"/>
    <a:srgbClr val="CCC4BD"/>
    <a:srgbClr val="001973"/>
    <a:srgbClr val="9ACBBB"/>
    <a:srgbClr val="1A4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49" autoAdjust="0"/>
    <p:restoredTop sz="66616" autoAdjust="0"/>
  </p:normalViewPr>
  <p:slideViewPr>
    <p:cSldViewPr snapToGrid="0">
      <p:cViewPr varScale="1">
        <p:scale>
          <a:sx n="80" d="100"/>
          <a:sy n="80" d="100"/>
        </p:scale>
        <p:origin x="162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66"/>
    </p:cViewPr>
  </p:sorterViewPr>
  <p:notesViewPr>
    <p:cSldViewPr snapToGrid="0">
      <p:cViewPr varScale="1">
        <p:scale>
          <a:sx n="80" d="100"/>
          <a:sy n="80" d="100"/>
        </p:scale>
        <p:origin x="1998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581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75AAE-0936-40B9-ACF9-A981EEF95D23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7B1F30-39B2-4CE2-8EF3-91F317956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242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B1F30-39B2-4CE2-8EF3-91F3179569A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171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7B1F30-39B2-4CE2-8EF3-91F3179569A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333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7B1F30-39B2-4CE2-8EF3-91F3179569A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73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7B1F30-39B2-4CE2-8EF3-91F3179569A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458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56629"/>
            <a:ext cx="8968085" cy="1660332"/>
          </a:xfrm>
          <a:prstGeom prst="rect">
            <a:avLst/>
          </a:prstGeom>
          <a:solidFill>
            <a:srgbClr val="0019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356629"/>
            <a:ext cx="3077109" cy="16603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500260"/>
            <a:ext cx="8144134" cy="1373070"/>
          </a:xfrm>
        </p:spPr>
        <p:txBody>
          <a:bodyPr anchor="ctr">
            <a:noAutofit/>
          </a:bodyPr>
          <a:lstStyle>
            <a:lvl1pPr algn="r">
              <a:defRPr sz="48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2169349"/>
            <a:ext cx="8287763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rgbClr val="4E525D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33173" y="5936187"/>
            <a:ext cx="1934912" cy="365125"/>
          </a:xfrm>
        </p:spPr>
        <p:txBody>
          <a:bodyPr/>
          <a:lstStyle>
            <a:lvl1pPr>
              <a:defRPr>
                <a:solidFill>
                  <a:srgbClr val="4E525D"/>
                </a:solidFill>
                <a:effectLst/>
              </a:defRPr>
            </a:lvl1pPr>
          </a:lstStyle>
          <a:p>
            <a:fld id="{78ABE3C1-DBE1-495D-B57B-2849774B866A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335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67D8B20-A0F3-9146-9420-018C94C2BC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50269" y="781389"/>
            <a:ext cx="1800000" cy="81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840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609600"/>
            <a:ext cx="9941034" cy="1368198"/>
          </a:xfrm>
          <a:prstGeom prst="rect">
            <a:avLst/>
          </a:prstGeom>
          <a:solidFill>
            <a:srgbClr val="0019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168759" y="609600"/>
            <a:ext cx="2020065" cy="1368198"/>
          </a:xfrm>
          <a:prstGeom prst="rect">
            <a:avLst/>
          </a:prstGeom>
          <a:solidFill>
            <a:srgbClr val="CCC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8980438" cy="1080938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260713" cy="3599316"/>
          </a:xfrm>
        </p:spPr>
        <p:txBody>
          <a:bodyPr>
            <a:normAutofit/>
          </a:bodyPr>
          <a:lstStyle>
            <a:lvl1pPr>
              <a:defRPr sz="2400">
                <a:solidFill>
                  <a:srgbClr val="4E525D"/>
                </a:solidFill>
                <a:effectLst/>
              </a:defRPr>
            </a:lvl1pPr>
            <a:lvl2pPr>
              <a:defRPr sz="2000">
                <a:solidFill>
                  <a:srgbClr val="4E525D"/>
                </a:solidFill>
                <a:effectLst/>
              </a:defRPr>
            </a:lvl2pPr>
            <a:lvl3pPr>
              <a:defRPr sz="1800">
                <a:solidFill>
                  <a:srgbClr val="4E525D"/>
                </a:solidFill>
                <a:effectLst/>
              </a:defRPr>
            </a:lvl3pPr>
            <a:lvl4pPr>
              <a:defRPr sz="1600">
                <a:solidFill>
                  <a:srgbClr val="4E525D"/>
                </a:solidFill>
                <a:effectLst/>
              </a:defRPr>
            </a:lvl4pPr>
            <a:lvl5pPr>
              <a:defRPr sz="1600">
                <a:solidFill>
                  <a:srgbClr val="4E525D"/>
                </a:solidFill>
                <a:effectLst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32016" y="5927428"/>
            <a:ext cx="2649931" cy="365125"/>
          </a:xfrm>
        </p:spPr>
        <p:txBody>
          <a:bodyPr/>
          <a:lstStyle>
            <a:lvl1pPr>
              <a:defRPr>
                <a:solidFill>
                  <a:srgbClr val="4E525D"/>
                </a:solidFill>
                <a:effectLst/>
              </a:defRPr>
            </a:lvl1pPr>
          </a:lstStyle>
          <a:p>
            <a:fld id="{12DE42F4-6EEF-4EF7-8ED4-2208F0F89A08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63705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063803-7691-404C-8739-9AAB6DACA5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8791" y="968188"/>
            <a:ext cx="1440000" cy="6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39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260712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4499" y="5936187"/>
            <a:ext cx="2642433" cy="365125"/>
          </a:xfrm>
        </p:spPr>
        <p:txBody>
          <a:bodyPr/>
          <a:lstStyle>
            <a:lvl1pPr>
              <a:defRPr>
                <a:solidFill>
                  <a:srgbClr val="4E525D"/>
                </a:solidFill>
                <a:effectLst/>
              </a:defRPr>
            </a:lvl1pPr>
          </a:lstStyle>
          <a:p>
            <a:fld id="{30578ACC-22D6-47C1-A373-4FD133E34F3C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61827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2746703"/>
            <a:ext cx="9941034" cy="1368198"/>
          </a:xfrm>
          <a:prstGeom prst="rect">
            <a:avLst/>
          </a:prstGeom>
          <a:solidFill>
            <a:srgbClr val="0019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 userDrawn="1"/>
        </p:nvSpPr>
        <p:spPr>
          <a:xfrm>
            <a:off x="10168759" y="2746703"/>
            <a:ext cx="2020065" cy="1368198"/>
          </a:xfrm>
          <a:prstGeom prst="rect">
            <a:avLst/>
          </a:prstGeom>
          <a:solidFill>
            <a:srgbClr val="CCC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80321" y="2890331"/>
            <a:ext cx="8980438" cy="108093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991EC3-326F-874A-AC3D-680965362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8791" y="3103491"/>
            <a:ext cx="1440000" cy="6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91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354095" cy="3599316"/>
          </a:xfrm>
        </p:spPr>
        <p:txBody>
          <a:bodyPr/>
          <a:lstStyle>
            <a:lvl1pPr>
              <a:defRPr>
                <a:solidFill>
                  <a:srgbClr val="4E525D"/>
                </a:solidFill>
                <a:effectLst/>
              </a:defRPr>
            </a:lvl1pPr>
            <a:lvl2pPr>
              <a:defRPr>
                <a:solidFill>
                  <a:srgbClr val="4E525D"/>
                </a:solidFill>
                <a:effectLst/>
              </a:defRPr>
            </a:lvl2pPr>
            <a:lvl3pPr>
              <a:defRPr>
                <a:solidFill>
                  <a:srgbClr val="4E525D"/>
                </a:solidFill>
                <a:effectLst/>
              </a:defRPr>
            </a:lvl3pPr>
            <a:lvl4pPr>
              <a:defRPr>
                <a:solidFill>
                  <a:srgbClr val="4E525D"/>
                </a:solidFill>
                <a:effectLst/>
              </a:defRPr>
            </a:lvl4pPr>
            <a:lvl5pPr>
              <a:defRPr>
                <a:solidFill>
                  <a:srgbClr val="4E525D"/>
                </a:solidFill>
                <a:effectLst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355670" cy="3599316"/>
          </a:xfrm>
        </p:spPr>
        <p:txBody>
          <a:bodyPr/>
          <a:lstStyle>
            <a:lvl1pPr>
              <a:defRPr>
                <a:solidFill>
                  <a:srgbClr val="4E525D"/>
                </a:solidFill>
                <a:effectLst/>
              </a:defRPr>
            </a:lvl1pPr>
            <a:lvl2pPr>
              <a:defRPr>
                <a:solidFill>
                  <a:srgbClr val="4E525D"/>
                </a:solidFill>
                <a:effectLst/>
              </a:defRPr>
            </a:lvl2pPr>
            <a:lvl3pPr>
              <a:defRPr>
                <a:solidFill>
                  <a:srgbClr val="4E525D"/>
                </a:solidFill>
                <a:effectLst/>
              </a:defRPr>
            </a:lvl3pPr>
            <a:lvl4pPr>
              <a:defRPr>
                <a:solidFill>
                  <a:srgbClr val="4E525D"/>
                </a:solidFill>
                <a:effectLst/>
              </a:defRPr>
            </a:lvl4pPr>
            <a:lvl5pPr>
              <a:defRPr>
                <a:solidFill>
                  <a:srgbClr val="4E525D"/>
                </a:solidFill>
                <a:effectLst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19602" y="5936187"/>
            <a:ext cx="2542197" cy="365125"/>
          </a:xfrm>
        </p:spPr>
        <p:txBody>
          <a:bodyPr/>
          <a:lstStyle>
            <a:lvl1pPr>
              <a:defRPr>
                <a:solidFill>
                  <a:srgbClr val="4E525D"/>
                </a:solidFill>
                <a:effectLst/>
              </a:defRPr>
            </a:lvl1pPr>
          </a:lstStyle>
          <a:p>
            <a:fld id="{4E5A6C69-6797-4E8A-BF37-F2C3751466E9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73823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609600"/>
            <a:ext cx="9941034" cy="1368198"/>
          </a:xfrm>
          <a:prstGeom prst="rect">
            <a:avLst/>
          </a:prstGeom>
          <a:solidFill>
            <a:srgbClr val="0019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 userDrawn="1"/>
        </p:nvSpPr>
        <p:spPr>
          <a:xfrm>
            <a:off x="10168759" y="609600"/>
            <a:ext cx="2020065" cy="1368198"/>
          </a:xfrm>
          <a:prstGeom prst="rect">
            <a:avLst/>
          </a:prstGeom>
          <a:solidFill>
            <a:srgbClr val="CCC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8980438" cy="108093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AD72A4-EEC7-4248-A0AE-A3F2919589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8791" y="968188"/>
            <a:ext cx="1440000" cy="6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2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0" y="2201781"/>
            <a:ext cx="4336579" cy="693135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3" y="3030008"/>
            <a:ext cx="4336580" cy="2906179"/>
          </a:xfrm>
        </p:spPr>
        <p:txBody>
          <a:bodyPr/>
          <a:lstStyle>
            <a:lvl1pPr>
              <a:defRPr>
                <a:solidFill>
                  <a:srgbClr val="4E525D"/>
                </a:solidFill>
                <a:effectLst/>
              </a:defRPr>
            </a:lvl1pPr>
            <a:lvl2pPr>
              <a:defRPr>
                <a:solidFill>
                  <a:srgbClr val="4E525D"/>
                </a:solidFill>
                <a:effectLst/>
              </a:defRPr>
            </a:lvl2pPr>
            <a:lvl3pPr>
              <a:defRPr>
                <a:solidFill>
                  <a:srgbClr val="4E525D"/>
                </a:solidFill>
                <a:effectLst/>
              </a:defRPr>
            </a:lvl3pPr>
            <a:lvl4pPr>
              <a:defRPr>
                <a:solidFill>
                  <a:srgbClr val="4E525D"/>
                </a:solidFill>
                <a:effectLst/>
              </a:defRPr>
            </a:lvl4pPr>
            <a:lvl5pPr>
              <a:defRPr>
                <a:solidFill>
                  <a:srgbClr val="4E525D"/>
                </a:solidFill>
                <a:effectLst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94122" y="2202840"/>
            <a:ext cx="4336579" cy="692076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338153" cy="2906179"/>
          </a:xfrm>
        </p:spPr>
        <p:txBody>
          <a:bodyPr/>
          <a:lstStyle>
            <a:lvl1pPr>
              <a:defRPr>
                <a:solidFill>
                  <a:srgbClr val="4E525D"/>
                </a:solidFill>
                <a:effectLst/>
              </a:defRPr>
            </a:lvl1pPr>
            <a:lvl2pPr>
              <a:defRPr>
                <a:solidFill>
                  <a:srgbClr val="4E525D"/>
                </a:solidFill>
                <a:effectLst/>
              </a:defRPr>
            </a:lvl2pPr>
            <a:lvl3pPr>
              <a:defRPr>
                <a:solidFill>
                  <a:srgbClr val="4E525D"/>
                </a:solidFill>
                <a:effectLst/>
              </a:defRPr>
            </a:lvl3pPr>
            <a:lvl4pPr>
              <a:defRPr>
                <a:solidFill>
                  <a:srgbClr val="4E525D"/>
                </a:solidFill>
                <a:effectLst/>
              </a:defRPr>
            </a:lvl4pPr>
            <a:lvl5pPr>
              <a:defRPr>
                <a:solidFill>
                  <a:srgbClr val="4E525D"/>
                </a:solidFill>
                <a:effectLst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410843" y="5936187"/>
            <a:ext cx="2531973" cy="365125"/>
          </a:xfrm>
        </p:spPr>
        <p:txBody>
          <a:bodyPr/>
          <a:lstStyle>
            <a:lvl1pPr>
              <a:defRPr>
                <a:solidFill>
                  <a:srgbClr val="4E525D"/>
                </a:solidFill>
                <a:effectLst/>
              </a:defRPr>
            </a:lvl1pPr>
          </a:lstStyle>
          <a:p>
            <a:fld id="{D82014A1-A632-4878-A0D3-F52BA7563730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34161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609600"/>
            <a:ext cx="9941034" cy="1368198"/>
          </a:xfrm>
          <a:prstGeom prst="rect">
            <a:avLst/>
          </a:prstGeom>
          <a:solidFill>
            <a:srgbClr val="0019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 userDrawn="1"/>
        </p:nvSpPr>
        <p:spPr>
          <a:xfrm>
            <a:off x="10168759" y="609600"/>
            <a:ext cx="2020065" cy="1368198"/>
          </a:xfrm>
          <a:prstGeom prst="rect">
            <a:avLst/>
          </a:prstGeom>
          <a:solidFill>
            <a:srgbClr val="CCC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8980438" cy="108093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7331CA-5CC9-AE45-BE03-AECDF8E977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8791" y="968188"/>
            <a:ext cx="1440000" cy="6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23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E525D"/>
                </a:solidFill>
              </a:defRPr>
            </a:lvl1pPr>
          </a:lstStyle>
          <a:p>
            <a:fld id="{3D24A7AC-904D-4781-85BA-7D10C17ED021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0168759" y="609600"/>
            <a:ext cx="2020065" cy="1368198"/>
          </a:xfrm>
          <a:prstGeom prst="rect">
            <a:avLst/>
          </a:prstGeom>
          <a:solidFill>
            <a:srgbClr val="CCC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F42EBD-B6B4-B849-9A3A-3F35A7FC76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8791" y="968190"/>
            <a:ext cx="1440000" cy="6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314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84567" y="5936187"/>
            <a:ext cx="2579034" cy="365125"/>
          </a:xfrm>
        </p:spPr>
        <p:txBody>
          <a:bodyPr/>
          <a:lstStyle>
            <a:lvl1pPr>
              <a:defRPr>
                <a:solidFill>
                  <a:srgbClr val="4E525D"/>
                </a:solidFill>
                <a:effectLst/>
              </a:defRPr>
            </a:lvl1pPr>
          </a:lstStyle>
          <a:p>
            <a:fld id="{E331444B-B92B-4E27-8C94-BB93EAF5CB18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45948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609600"/>
            <a:ext cx="9941034" cy="1368198"/>
          </a:xfrm>
          <a:prstGeom prst="rect">
            <a:avLst/>
          </a:prstGeom>
          <a:solidFill>
            <a:srgbClr val="0019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 userDrawn="1"/>
        </p:nvSpPr>
        <p:spPr>
          <a:xfrm>
            <a:off x="10168759" y="609600"/>
            <a:ext cx="2020065" cy="1368198"/>
          </a:xfrm>
          <a:prstGeom prst="rect">
            <a:avLst/>
          </a:prstGeom>
          <a:solidFill>
            <a:srgbClr val="CCC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8980438" cy="108093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8C79470-78A9-FB40-BFF7-2084B7951B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8791" y="968188"/>
            <a:ext cx="1440000" cy="6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48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272706" cy="3599313"/>
          </a:xfrm>
        </p:spPr>
        <p:txBody>
          <a:bodyPr/>
          <a:lstStyle>
            <a:lvl1pPr>
              <a:defRPr>
                <a:solidFill>
                  <a:srgbClr val="4E525D"/>
                </a:solidFill>
                <a:effectLst/>
              </a:defRPr>
            </a:lvl1pPr>
            <a:lvl2pPr>
              <a:defRPr>
                <a:solidFill>
                  <a:srgbClr val="4E525D"/>
                </a:solidFill>
                <a:effectLst/>
              </a:defRPr>
            </a:lvl2pPr>
            <a:lvl3pPr>
              <a:defRPr>
                <a:solidFill>
                  <a:srgbClr val="4E525D"/>
                </a:solidFill>
                <a:effectLst/>
              </a:defRPr>
            </a:lvl3pPr>
            <a:lvl4pPr>
              <a:defRPr>
                <a:solidFill>
                  <a:srgbClr val="4E525D"/>
                </a:solidFill>
                <a:effectLst/>
              </a:defRPr>
            </a:lvl4pPr>
            <a:lvl5pPr>
              <a:defRPr>
                <a:solidFill>
                  <a:srgbClr val="4E525D"/>
                </a:solidFill>
                <a:effectLst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563261" cy="3599317"/>
          </a:xfrm>
        </p:spPr>
        <p:txBody>
          <a:bodyPr anchor="t" anchorCtr="0"/>
          <a:lstStyle>
            <a:lvl1pPr marL="0" indent="0">
              <a:buNone/>
              <a:defRPr sz="160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84567" y="5936187"/>
            <a:ext cx="2579034" cy="365125"/>
          </a:xfrm>
        </p:spPr>
        <p:txBody>
          <a:bodyPr/>
          <a:lstStyle>
            <a:lvl1pPr>
              <a:defRPr>
                <a:solidFill>
                  <a:srgbClr val="4E525D"/>
                </a:solidFill>
                <a:effectLst/>
              </a:defRPr>
            </a:lvl1pPr>
          </a:lstStyle>
          <a:p>
            <a:fld id="{E331444B-B92B-4E27-8C94-BB93EAF5CB18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45948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609600"/>
            <a:ext cx="9941034" cy="1368198"/>
          </a:xfrm>
          <a:prstGeom prst="rect">
            <a:avLst/>
          </a:prstGeom>
          <a:solidFill>
            <a:srgbClr val="0019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 userDrawn="1"/>
        </p:nvSpPr>
        <p:spPr>
          <a:xfrm>
            <a:off x="10168759" y="609600"/>
            <a:ext cx="2020065" cy="1368198"/>
          </a:xfrm>
          <a:prstGeom prst="rect">
            <a:avLst/>
          </a:prstGeom>
          <a:solidFill>
            <a:srgbClr val="CCC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8980438" cy="108093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62C4B9-2589-B043-B809-3460431DF0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8791" y="968188"/>
            <a:ext cx="1440000" cy="6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840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4" y="2336874"/>
            <a:ext cx="5055184" cy="3599312"/>
          </a:xfrm>
          <a:noFill/>
          <a:ln>
            <a:noFill/>
          </a:ln>
          <a:effectLst/>
        </p:spPr>
        <p:txBody>
          <a:bodyPr anchor="t"/>
          <a:lstStyle>
            <a:lvl1pPr marL="0" indent="0">
              <a:buNone/>
              <a:defRPr sz="320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611451" cy="3599315"/>
          </a:xfrm>
        </p:spPr>
        <p:txBody>
          <a:bodyPr anchor="t" anchorCtr="0"/>
          <a:lstStyle>
            <a:lvl1pPr marL="0" indent="0">
              <a:buNone/>
              <a:defRPr sz="160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84567" y="5936187"/>
            <a:ext cx="2555799" cy="365125"/>
          </a:xfrm>
        </p:spPr>
        <p:txBody>
          <a:bodyPr/>
          <a:lstStyle>
            <a:lvl1pPr>
              <a:defRPr>
                <a:solidFill>
                  <a:srgbClr val="4E525D"/>
                </a:solidFill>
                <a:effectLst/>
              </a:defRPr>
            </a:lvl1pPr>
          </a:lstStyle>
          <a:p>
            <a:fld id="{363EFA5E-FA76-400D-B3DC-F0BA90E6D107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40129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609600"/>
            <a:ext cx="9941034" cy="1368198"/>
          </a:xfrm>
          <a:prstGeom prst="rect">
            <a:avLst/>
          </a:prstGeom>
          <a:solidFill>
            <a:srgbClr val="0019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 userDrawn="1"/>
        </p:nvSpPr>
        <p:spPr>
          <a:xfrm>
            <a:off x="10168759" y="609600"/>
            <a:ext cx="2020065" cy="1368198"/>
          </a:xfrm>
          <a:prstGeom prst="rect">
            <a:avLst/>
          </a:prstGeom>
          <a:solidFill>
            <a:srgbClr val="CCC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8980438" cy="108093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itle 1"/>
          <p:cNvSpPr txBox="1">
            <a:spLocks/>
          </p:cNvSpPr>
          <p:nvPr userDrawn="1"/>
        </p:nvSpPr>
        <p:spPr>
          <a:xfrm>
            <a:off x="680323" y="4711616"/>
            <a:ext cx="8448544" cy="4530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041DCF-7BFF-714A-8BDE-ACEBB8CD2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8791" y="968188"/>
            <a:ext cx="1440000" cy="6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70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3" y="609597"/>
            <a:ext cx="9251954" cy="3589575"/>
          </a:xfrm>
          <a:noFill/>
          <a:ln>
            <a:noFill/>
          </a:ln>
          <a:effectLst/>
        </p:spPr>
        <p:txBody>
          <a:bodyPr anchor="t"/>
          <a:lstStyle>
            <a:lvl1pPr marL="0" indent="0">
              <a:buNone/>
              <a:defRPr sz="320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4550980"/>
            <a:ext cx="9941034" cy="1368198"/>
          </a:xfrm>
          <a:prstGeom prst="rect">
            <a:avLst/>
          </a:prstGeom>
          <a:solidFill>
            <a:srgbClr val="0019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 userDrawn="1"/>
        </p:nvSpPr>
        <p:spPr>
          <a:xfrm>
            <a:off x="10168759" y="4550980"/>
            <a:ext cx="2020065" cy="1368198"/>
          </a:xfrm>
          <a:prstGeom prst="rect">
            <a:avLst/>
          </a:prstGeom>
          <a:solidFill>
            <a:srgbClr val="CCC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068023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Date Placeholder 4"/>
          <p:cNvSpPr>
            <a:spLocks noGrp="1"/>
          </p:cNvSpPr>
          <p:nvPr>
            <p:ph type="dt" sz="half" idx="10"/>
          </p:nvPr>
        </p:nvSpPr>
        <p:spPr>
          <a:xfrm>
            <a:off x="7550981" y="5936187"/>
            <a:ext cx="2390053" cy="365125"/>
          </a:xfrm>
        </p:spPr>
        <p:txBody>
          <a:bodyPr/>
          <a:lstStyle>
            <a:lvl1pPr>
              <a:defRPr>
                <a:solidFill>
                  <a:srgbClr val="4E525D"/>
                </a:solidFill>
              </a:defRPr>
            </a:lvl1pPr>
          </a:lstStyle>
          <a:p>
            <a:fld id="{52E6D8D9-55A2-4063-B0F3-121F44549695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2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598616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Title 1"/>
          <p:cNvSpPr txBox="1">
            <a:spLocks/>
          </p:cNvSpPr>
          <p:nvPr userDrawn="1"/>
        </p:nvSpPr>
        <p:spPr>
          <a:xfrm>
            <a:off x="683819" y="5188099"/>
            <a:ext cx="9068023" cy="58383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531409-1C82-E943-94C4-60FBED2F62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8791" y="4909570"/>
            <a:ext cx="1440000" cy="6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23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234437" cy="3592750"/>
          </a:xfrm>
        </p:spPr>
        <p:txBody>
          <a:bodyPr anchor="ctr"/>
          <a:lstStyle>
            <a:lvl1pPr>
              <a:defRPr sz="3200">
                <a:solidFill>
                  <a:srgbClr val="4E525D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50981" y="5936187"/>
            <a:ext cx="2390053" cy="365125"/>
          </a:xfrm>
        </p:spPr>
        <p:txBody>
          <a:bodyPr/>
          <a:lstStyle>
            <a:lvl1pPr>
              <a:defRPr>
                <a:solidFill>
                  <a:srgbClr val="4E525D"/>
                </a:solidFill>
              </a:defRPr>
            </a:lvl1pPr>
          </a:lstStyle>
          <a:p>
            <a:fld id="{84EB90BD-B6CE-46B7-997F-7313B992CCDC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598616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4550980"/>
            <a:ext cx="9941034" cy="1368198"/>
          </a:xfrm>
          <a:prstGeom prst="rect">
            <a:avLst/>
          </a:prstGeom>
          <a:solidFill>
            <a:srgbClr val="0019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 userDrawn="1"/>
        </p:nvSpPr>
        <p:spPr>
          <a:xfrm>
            <a:off x="10168759" y="4550980"/>
            <a:ext cx="2020065" cy="1368198"/>
          </a:xfrm>
          <a:prstGeom prst="rect">
            <a:avLst/>
          </a:prstGeom>
          <a:solidFill>
            <a:srgbClr val="CCC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Title 1"/>
          <p:cNvSpPr txBox="1">
            <a:spLocks/>
          </p:cNvSpPr>
          <p:nvPr userDrawn="1"/>
        </p:nvSpPr>
        <p:spPr>
          <a:xfrm>
            <a:off x="680322" y="4711616"/>
            <a:ext cx="9068023" cy="4530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itle 1"/>
          <p:cNvSpPr txBox="1">
            <a:spLocks/>
          </p:cNvSpPr>
          <p:nvPr userDrawn="1"/>
        </p:nvSpPr>
        <p:spPr>
          <a:xfrm>
            <a:off x="683819" y="5188099"/>
            <a:ext cx="9068023" cy="58383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5A72FA-D801-B84B-9D75-4676F7EF2C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8791" y="4909570"/>
            <a:ext cx="1440000" cy="6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36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>
                <a:solidFill>
                  <a:srgbClr val="4E525D"/>
                </a:solidFill>
                <a:effectLst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rgbClr val="CCC4BD"/>
                </a:solidFill>
                <a:effectLst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bg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bg1"/>
                </a:solidFill>
                <a:effectLst/>
              </a:rPr>
              <a:t>”</a:t>
            </a:r>
          </a:p>
        </p:txBody>
      </p:sp>
      <p:sp>
        <p:nvSpPr>
          <p:cNvPr id="20" name="Date Placeholder 4"/>
          <p:cNvSpPr>
            <a:spLocks noGrp="1"/>
          </p:cNvSpPr>
          <p:nvPr>
            <p:ph type="dt" sz="half" idx="10"/>
          </p:nvPr>
        </p:nvSpPr>
        <p:spPr>
          <a:xfrm>
            <a:off x="7550981" y="5936187"/>
            <a:ext cx="2390053" cy="365125"/>
          </a:xfrm>
        </p:spPr>
        <p:txBody>
          <a:bodyPr/>
          <a:lstStyle>
            <a:lvl1pPr>
              <a:defRPr>
                <a:solidFill>
                  <a:srgbClr val="4E525D"/>
                </a:solidFill>
              </a:defRPr>
            </a:lvl1pPr>
          </a:lstStyle>
          <a:p>
            <a:fld id="{84EB90BD-B6CE-46B7-997F-7313B992CCDC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21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598616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0" y="4550980"/>
            <a:ext cx="9941034" cy="1368198"/>
          </a:xfrm>
          <a:prstGeom prst="rect">
            <a:avLst/>
          </a:prstGeom>
          <a:solidFill>
            <a:srgbClr val="0019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 userDrawn="1"/>
        </p:nvSpPr>
        <p:spPr>
          <a:xfrm>
            <a:off x="10168759" y="4550980"/>
            <a:ext cx="2020065" cy="1368198"/>
          </a:xfrm>
          <a:prstGeom prst="rect">
            <a:avLst/>
          </a:prstGeom>
          <a:solidFill>
            <a:srgbClr val="CCC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Title 1"/>
          <p:cNvSpPr txBox="1">
            <a:spLocks/>
          </p:cNvSpPr>
          <p:nvPr userDrawn="1"/>
        </p:nvSpPr>
        <p:spPr>
          <a:xfrm>
            <a:off x="680322" y="4711616"/>
            <a:ext cx="9068023" cy="4530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itle 1"/>
          <p:cNvSpPr txBox="1">
            <a:spLocks/>
          </p:cNvSpPr>
          <p:nvPr userDrawn="1"/>
        </p:nvSpPr>
        <p:spPr>
          <a:xfrm>
            <a:off x="683819" y="5188099"/>
            <a:ext cx="9068023" cy="58383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D88CB3-E1B7-B94D-B80F-4C2B383F9B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8791" y="4909570"/>
            <a:ext cx="1440000" cy="6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95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4550980"/>
            <a:ext cx="9941034" cy="1368198"/>
          </a:xfrm>
          <a:prstGeom prst="rect">
            <a:avLst/>
          </a:prstGeom>
          <a:solidFill>
            <a:srgbClr val="0019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 userDrawn="1"/>
        </p:nvSpPr>
        <p:spPr>
          <a:xfrm>
            <a:off x="10168759" y="4550980"/>
            <a:ext cx="2020065" cy="1368198"/>
          </a:xfrm>
          <a:prstGeom prst="rect">
            <a:avLst/>
          </a:prstGeom>
          <a:solidFill>
            <a:srgbClr val="CCC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Date Placeholder 4"/>
          <p:cNvSpPr>
            <a:spLocks noGrp="1"/>
          </p:cNvSpPr>
          <p:nvPr>
            <p:ph type="dt" sz="half" idx="10"/>
          </p:nvPr>
        </p:nvSpPr>
        <p:spPr>
          <a:xfrm>
            <a:off x="7550981" y="5936187"/>
            <a:ext cx="239005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2E6D8D9-55A2-4063-B0F3-121F44549695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2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598616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068023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2" name="Title 1"/>
          <p:cNvSpPr txBox="1">
            <a:spLocks/>
          </p:cNvSpPr>
          <p:nvPr userDrawn="1"/>
        </p:nvSpPr>
        <p:spPr>
          <a:xfrm>
            <a:off x="683819" y="5188099"/>
            <a:ext cx="9068023" cy="58383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420A43-45AE-6840-B3CB-C092B03FB7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8791" y="4862590"/>
            <a:ext cx="1440000" cy="6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30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2708128" cy="69361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284483"/>
            <a:ext cx="2690193" cy="2651703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2702135" cy="69361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284483"/>
            <a:ext cx="2702135" cy="2651703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7" y="2336873"/>
            <a:ext cx="2708120" cy="69361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7" y="3284483"/>
            <a:ext cx="2708120" cy="2651703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524705" y="5936187"/>
            <a:ext cx="2419822" cy="365125"/>
          </a:xfrm>
        </p:spPr>
        <p:txBody>
          <a:bodyPr/>
          <a:lstStyle>
            <a:lvl1pPr>
              <a:defRPr>
                <a:solidFill>
                  <a:srgbClr val="4E525D"/>
                </a:solidFill>
                <a:effectLst/>
              </a:defRPr>
            </a:lvl1pPr>
          </a:lstStyle>
          <a:p>
            <a:fld id="{D4B24536-994D-4021-A283-9F449C0DB509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79954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609600"/>
            <a:ext cx="9941034" cy="1368198"/>
          </a:xfrm>
          <a:prstGeom prst="rect">
            <a:avLst/>
          </a:prstGeom>
          <a:solidFill>
            <a:srgbClr val="0019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 userDrawn="1"/>
        </p:nvSpPr>
        <p:spPr>
          <a:xfrm>
            <a:off x="10168759" y="609600"/>
            <a:ext cx="2020065" cy="1368198"/>
          </a:xfrm>
          <a:prstGeom prst="rect">
            <a:avLst/>
          </a:prstGeom>
          <a:solidFill>
            <a:srgbClr val="CCC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8980438" cy="108093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BD6D3A-3DCA-D14C-AD1C-6665426EC4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8791" y="968188"/>
            <a:ext cx="1440000" cy="6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36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9" y="2336873"/>
            <a:ext cx="2680710" cy="1524000"/>
          </a:xfrm>
          <a:prstGeom prst="roundRect">
            <a:avLst>
              <a:gd name="adj" fmla="val 0"/>
            </a:avLst>
          </a:prstGeom>
          <a:effectLst/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9" y="4873765"/>
            <a:ext cx="2680710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2692607" cy="1524000"/>
          </a:xfrm>
          <a:prstGeom prst="roundRect">
            <a:avLst>
              <a:gd name="adj" fmla="val 0"/>
            </a:avLst>
          </a:prstGeom>
          <a:effectLst/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269617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8" y="2336873"/>
            <a:ext cx="2692840" cy="1524000"/>
          </a:xfrm>
          <a:prstGeom prst="roundRect">
            <a:avLst>
              <a:gd name="adj" fmla="val 0"/>
            </a:avLst>
          </a:prstGeom>
          <a:effectLst/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269640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550981" y="5936187"/>
            <a:ext cx="2411290" cy="365125"/>
          </a:xfrm>
        </p:spPr>
        <p:txBody>
          <a:bodyPr/>
          <a:lstStyle>
            <a:lvl1pPr>
              <a:defRPr>
                <a:solidFill>
                  <a:srgbClr val="4E525D"/>
                </a:solidFill>
                <a:effectLst/>
              </a:defRPr>
            </a:lvl1pPr>
          </a:lstStyle>
          <a:p>
            <a:fld id="{3CBBBB78-C96F-47B7-AB17-D852CA960AC9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03935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28" name="Rectangle 27"/>
          <p:cNvSpPr/>
          <p:nvPr userDrawn="1"/>
        </p:nvSpPr>
        <p:spPr>
          <a:xfrm>
            <a:off x="0" y="609600"/>
            <a:ext cx="9941034" cy="1368198"/>
          </a:xfrm>
          <a:prstGeom prst="rect">
            <a:avLst/>
          </a:prstGeom>
          <a:solidFill>
            <a:srgbClr val="0019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28"/>
          <p:cNvSpPr/>
          <p:nvPr userDrawn="1"/>
        </p:nvSpPr>
        <p:spPr>
          <a:xfrm>
            <a:off x="10168759" y="609600"/>
            <a:ext cx="2020065" cy="1368198"/>
          </a:xfrm>
          <a:prstGeom prst="rect">
            <a:avLst/>
          </a:prstGeom>
          <a:solidFill>
            <a:srgbClr val="CCC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8980438" cy="108093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idx="1"/>
          </p:nvPr>
        </p:nvSpPr>
        <p:spPr>
          <a:xfrm>
            <a:off x="660946" y="4009769"/>
            <a:ext cx="2708128" cy="69361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4009769"/>
            <a:ext cx="2702135" cy="69361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7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7" y="4009769"/>
            <a:ext cx="2708120" cy="69361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rgbClr val="4E525D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0B4F52-D1BD-6F41-86FF-77B0D1BD91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8791" y="968188"/>
            <a:ext cx="1440000" cy="6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8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aption">
    <p:bg>
      <p:bgPr>
        <a:solidFill>
          <a:srgbClr val="4E52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234437" cy="3592750"/>
          </a:xfrm>
        </p:spPr>
        <p:txBody>
          <a:bodyPr anchor="ctr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50981" y="5936187"/>
            <a:ext cx="239005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EB90BD-B6CE-46B7-997F-7313B992CCDC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59861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10168759" y="4550980"/>
            <a:ext cx="2020065" cy="1368198"/>
          </a:xfrm>
          <a:prstGeom prst="rect">
            <a:avLst/>
          </a:prstGeom>
          <a:solidFill>
            <a:srgbClr val="CCC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9C267E-7E12-0340-A425-F481FEDECC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8791" y="4909570"/>
            <a:ext cx="1440000" cy="6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68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solidFill>
          <a:srgbClr val="4E52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09600"/>
            <a:ext cx="9941034" cy="1368198"/>
          </a:xfrm>
          <a:prstGeom prst="rect">
            <a:avLst/>
          </a:prstGeom>
          <a:solidFill>
            <a:srgbClr val="0019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>
            <a:off x="10168759" y="609600"/>
            <a:ext cx="2020065" cy="1368198"/>
          </a:xfrm>
          <a:prstGeom prst="rect">
            <a:avLst/>
          </a:prstGeom>
          <a:solidFill>
            <a:srgbClr val="CCC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8980438" cy="108093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Date Placeholder 1"/>
          <p:cNvSpPr>
            <a:spLocks noGrp="1"/>
          </p:cNvSpPr>
          <p:nvPr>
            <p:ph type="dt" sz="half" idx="10"/>
          </p:nvPr>
        </p:nvSpPr>
        <p:spPr>
          <a:xfrm>
            <a:off x="7550981" y="5936187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D24A7AC-904D-4781-85BA-7D10C17ED021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87066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680322" y="2336873"/>
            <a:ext cx="4422452" cy="3294920"/>
          </a:xfrm>
          <a:solidFill>
            <a:srgbClr val="001973">
              <a:alpha val="75000"/>
            </a:srgbClr>
          </a:solidFill>
        </p:spPr>
        <p:txBody>
          <a:bodyPr lIns="360000" rIns="360000" bIns="360000"/>
          <a:lstStyle/>
          <a:p>
            <a:pPr lvl="0"/>
            <a:r>
              <a:rPr lang="en-GB">
                <a:solidFill>
                  <a:schemeClr val="tx1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chemeClr val="tx1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chemeClr val="tx1"/>
                </a:solidFill>
              </a:rPr>
              <a:t>Third level</a:t>
            </a:r>
          </a:p>
          <a:p>
            <a:pPr lvl="3"/>
            <a:r>
              <a:rPr lang="en-GB">
                <a:solidFill>
                  <a:schemeClr val="tx1"/>
                </a:solidFill>
              </a:rPr>
              <a:t>Fourth level</a:t>
            </a:r>
          </a:p>
          <a:p>
            <a:pPr lvl="4"/>
            <a:r>
              <a:rPr lang="en-GB">
                <a:solidFill>
                  <a:schemeClr val="tx1"/>
                </a:solidFill>
              </a:rPr>
              <a:t>Fifth level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2"/>
          </p:nvPr>
        </p:nvSpPr>
        <p:spPr>
          <a:xfrm>
            <a:off x="5518584" y="2340377"/>
            <a:ext cx="4422452" cy="3294920"/>
          </a:xfrm>
          <a:noFill/>
        </p:spPr>
        <p:txBody>
          <a:bodyPr lIns="360000" rIns="360000" bIns="360000">
            <a:normAutofit/>
          </a:bodyPr>
          <a:lstStyle/>
          <a:p>
            <a:pPr lvl="0"/>
            <a:r>
              <a:rPr lang="en-GB">
                <a:solidFill>
                  <a:schemeClr val="tx1"/>
                </a:solidFill>
              </a:rPr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602C7B-7401-DB46-A348-87B0C6B37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8791" y="968188"/>
            <a:ext cx="1440000" cy="6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95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bg>
      <p:bgPr>
        <a:solidFill>
          <a:srgbClr val="4E52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272706" cy="3599313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  <a:lvl2pPr>
              <a:defRPr>
                <a:solidFill>
                  <a:schemeClr val="tx1"/>
                </a:solidFill>
                <a:effectLst/>
              </a:defRPr>
            </a:lvl2pPr>
            <a:lvl3pPr>
              <a:defRPr>
                <a:solidFill>
                  <a:schemeClr val="tx1"/>
                </a:solidFill>
                <a:effectLst/>
              </a:defRPr>
            </a:lvl3pPr>
            <a:lvl4pPr>
              <a:defRPr>
                <a:solidFill>
                  <a:schemeClr val="tx1"/>
                </a:solidFill>
                <a:effectLst/>
              </a:defRPr>
            </a:lvl4pPr>
            <a:lvl5pPr>
              <a:defRPr>
                <a:solidFill>
                  <a:schemeClr val="tx1"/>
                </a:solidFill>
                <a:effectLst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563261" cy="3599317"/>
          </a:xfrm>
        </p:spPr>
        <p:txBody>
          <a:bodyPr anchor="t" anchorCtr="0"/>
          <a:lstStyle>
            <a:lvl1pPr marL="0" indent="0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84567" y="5936187"/>
            <a:ext cx="25790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331444B-B92B-4E27-8C94-BB93EAF5CB18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459486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10168759" y="609600"/>
            <a:ext cx="2020065" cy="1368198"/>
          </a:xfrm>
          <a:prstGeom prst="rect">
            <a:avLst/>
          </a:prstGeom>
          <a:solidFill>
            <a:srgbClr val="CCC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8980438" cy="108093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74E589-F1EA-AA40-867C-7D4600235A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8791" y="968188"/>
            <a:ext cx="1440000" cy="6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82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>
            <a:lvl1pPr>
              <a:defRPr>
                <a:solidFill>
                  <a:srgbClr val="4E525D"/>
                </a:solidFill>
                <a:effectLst/>
              </a:defRPr>
            </a:lvl1pPr>
            <a:lvl2pPr>
              <a:defRPr>
                <a:solidFill>
                  <a:srgbClr val="4E525D"/>
                </a:solidFill>
                <a:effectLst/>
              </a:defRPr>
            </a:lvl2pPr>
            <a:lvl3pPr>
              <a:defRPr>
                <a:solidFill>
                  <a:srgbClr val="4E525D"/>
                </a:solidFill>
                <a:effectLst/>
              </a:defRPr>
            </a:lvl3pPr>
            <a:lvl4pPr>
              <a:defRPr>
                <a:solidFill>
                  <a:srgbClr val="4E525D"/>
                </a:solidFill>
                <a:effectLst/>
              </a:defRPr>
            </a:lvl4pPr>
            <a:lvl5pPr>
              <a:defRPr>
                <a:solidFill>
                  <a:srgbClr val="4E525D"/>
                </a:solidFill>
                <a:effectLst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>
            <a:lvl1pPr>
              <a:defRPr>
                <a:solidFill>
                  <a:srgbClr val="4E525D"/>
                </a:solidFill>
                <a:effectLst/>
              </a:defRPr>
            </a:lvl1pPr>
          </a:lstStyle>
          <a:p>
            <a:fld id="{6178E61D-D431-422C-9764-11DAFE33AB63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 rot="5400000">
            <a:off x="8396341" y="1621005"/>
            <a:ext cx="4610209" cy="1368198"/>
          </a:xfrm>
          <a:prstGeom prst="rect">
            <a:avLst/>
          </a:prstGeom>
          <a:solidFill>
            <a:srgbClr val="0019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 userDrawn="1"/>
        </p:nvSpPr>
        <p:spPr>
          <a:xfrm rot="5400000">
            <a:off x="9691414" y="5163868"/>
            <a:ext cx="2020065" cy="1368198"/>
          </a:xfrm>
          <a:prstGeom prst="rect">
            <a:avLst/>
          </a:prstGeom>
          <a:solidFill>
            <a:srgbClr val="CCC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itle 1"/>
          <p:cNvSpPr>
            <a:spLocks noGrp="1"/>
          </p:cNvSpPr>
          <p:nvPr userDrawn="1">
            <p:ph type="title"/>
          </p:nvPr>
        </p:nvSpPr>
        <p:spPr>
          <a:xfrm rot="5400000">
            <a:off x="8761575" y="2025807"/>
            <a:ext cx="3871310" cy="1080938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DA01C1-3564-8A4C-B370-6C234D92C0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45545" y="5522458"/>
            <a:ext cx="1440000" cy="651018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77995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4E525D"/>
                </a:solidFill>
                <a:effectLst/>
              </a:defRPr>
            </a:lvl1pPr>
          </a:lstStyle>
          <a:p>
            <a:fld id="{9D6E9DEC-419B-4CC5-A080-3B06BD5A8291}" type="datetimeFigureOut">
              <a:rPr lang="en-US" smtClean="0"/>
              <a:pPr/>
              <a:t>12/10/2020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4E525D"/>
                </a:solidFill>
                <a:effectLst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286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6" r:id="rId6"/>
    <p:sldLayoutId id="2147483689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7" r:id="rId16"/>
    <p:sldLayoutId id="2147483675" r:id="rId17"/>
    <p:sldLayoutId id="2147483688" r:id="rId18"/>
    <p:sldLayoutId id="2147483686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rgbClr val="4E525D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E525D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4E525D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4E525D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4E525D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vert="horz" anchor="ctr"/>
          <a:lstStyle/>
          <a:p>
            <a:r>
              <a:rPr lang="en-US" dirty="0"/>
              <a:t>Whistleblowing Claims</a:t>
            </a:r>
          </a:p>
        </p:txBody>
      </p:sp>
      <p:sp>
        <p:nvSpPr>
          <p:cNvPr id="3" name="Rectangle 2"/>
          <p:cNvSpPr/>
          <p:nvPr/>
        </p:nvSpPr>
        <p:spPr>
          <a:xfrm>
            <a:off x="8337798" y="5924282"/>
            <a:ext cx="3854202" cy="933718"/>
          </a:xfrm>
          <a:prstGeom prst="rect">
            <a:avLst/>
          </a:prstGeom>
          <a:solidFill>
            <a:srgbClr val="4E52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Dr Gregory Burke</a:t>
            </a:r>
          </a:p>
        </p:txBody>
      </p:sp>
    </p:spTree>
    <p:extLst>
      <p:ext uri="{BB962C8B-B14F-4D97-AF65-F5344CB8AC3E}">
        <p14:creationId xmlns:p14="http://schemas.microsoft.com/office/powerpoint/2010/main" val="413592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should you bother?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Financial risk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No requirement for minimum service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Attractive claim to pursue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Reputational issues</a:t>
            </a:r>
          </a:p>
        </p:txBody>
      </p:sp>
    </p:spTree>
    <p:extLst>
      <p:ext uri="{BB962C8B-B14F-4D97-AF65-F5344CB8AC3E}">
        <p14:creationId xmlns:p14="http://schemas.microsoft.com/office/powerpoint/2010/main" val="58962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Who can make a protected disclosure?</a:t>
            </a:r>
          </a:p>
          <a:p>
            <a:r>
              <a:rPr lang="en-GB" dirty="0"/>
              <a:t>What is a protected disclosure?</a:t>
            </a:r>
          </a:p>
          <a:p>
            <a:r>
              <a:rPr lang="en-GB" dirty="0"/>
              <a:t>What is the protection?</a:t>
            </a:r>
          </a:p>
          <a:p>
            <a:r>
              <a:rPr lang="en-GB" dirty="0"/>
              <a:t>When will an individual be protected?</a:t>
            </a:r>
          </a:p>
          <a:p>
            <a:r>
              <a:rPr lang="en-GB" dirty="0"/>
              <a:t>Disclosures and external parties</a:t>
            </a:r>
          </a:p>
          <a:p>
            <a:r>
              <a:rPr lang="en-GB" dirty="0"/>
              <a:t>What to expect at a hearing. </a:t>
            </a:r>
          </a:p>
        </p:txBody>
      </p:sp>
    </p:spTree>
    <p:extLst>
      <p:ext uri="{BB962C8B-B14F-4D97-AF65-F5344CB8AC3E}">
        <p14:creationId xmlns:p14="http://schemas.microsoft.com/office/powerpoint/2010/main" val="83949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 can make a protected disclosure?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Workers as well as employees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Wide definition of worker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Volunteers?</a:t>
            </a:r>
          </a:p>
        </p:txBody>
      </p:sp>
    </p:spTree>
    <p:extLst>
      <p:ext uri="{BB962C8B-B14F-4D97-AF65-F5344CB8AC3E}">
        <p14:creationId xmlns:p14="http://schemas.microsoft.com/office/powerpoint/2010/main" val="116498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4AFCA-67FE-B14E-99A4-09352BF59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heart of 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62749-3ED6-1B44-86EE-1FACCA298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/>
              <a:t>“…any </a:t>
            </a:r>
            <a:r>
              <a:rPr lang="en-GB" i="1" dirty="0">
                <a:solidFill>
                  <a:srgbClr val="FF0000"/>
                </a:solidFill>
              </a:rPr>
              <a:t>disclosure of information </a:t>
            </a:r>
            <a:r>
              <a:rPr lang="en-GB" i="1" dirty="0"/>
              <a:t>which, in the </a:t>
            </a:r>
            <a:r>
              <a:rPr lang="en-GB" i="1" dirty="0">
                <a:solidFill>
                  <a:srgbClr val="FF0000"/>
                </a:solidFill>
              </a:rPr>
              <a:t>reasonable belief </a:t>
            </a:r>
            <a:r>
              <a:rPr lang="en-GB" i="1" dirty="0"/>
              <a:t>of the person making the disclosure, is made in the </a:t>
            </a:r>
            <a:r>
              <a:rPr lang="en-GB" i="1" dirty="0">
                <a:solidFill>
                  <a:srgbClr val="FF0000"/>
                </a:solidFill>
              </a:rPr>
              <a:t>public interest</a:t>
            </a:r>
            <a:r>
              <a:rPr lang="en-GB" i="1" dirty="0"/>
              <a:t> and </a:t>
            </a:r>
            <a:r>
              <a:rPr lang="en-GB" i="1" dirty="0">
                <a:solidFill>
                  <a:srgbClr val="FF0000"/>
                </a:solidFill>
              </a:rPr>
              <a:t>tends to show </a:t>
            </a:r>
            <a:r>
              <a:rPr lang="en-GB" i="1" dirty="0"/>
              <a:t>one or more of the following –  [</a:t>
            </a:r>
            <a:r>
              <a:rPr lang="en-GB" i="1" dirty="0">
                <a:solidFill>
                  <a:srgbClr val="FF0000"/>
                </a:solidFill>
              </a:rPr>
              <a:t>six relevant failures</a:t>
            </a:r>
            <a:r>
              <a:rPr lang="en-GB" i="1" dirty="0"/>
              <a:t>]: </a:t>
            </a:r>
          </a:p>
          <a:p>
            <a:pPr lvl="1"/>
            <a:r>
              <a:rPr lang="en-GB" i="1" dirty="0"/>
              <a:t>…Criminal offence..</a:t>
            </a:r>
          </a:p>
          <a:p>
            <a:pPr lvl="1"/>
            <a:r>
              <a:rPr lang="en-GB" i="1" dirty="0"/>
              <a:t>…Legal obligation…</a:t>
            </a:r>
          </a:p>
          <a:p>
            <a:pPr lvl="1"/>
            <a:r>
              <a:rPr lang="en-GB" i="1" dirty="0"/>
              <a:t>…Miscarriage of justice…</a:t>
            </a:r>
          </a:p>
          <a:p>
            <a:pPr lvl="1"/>
            <a:r>
              <a:rPr lang="en-GB" i="1" dirty="0"/>
              <a:t>…Health and Safety….</a:t>
            </a:r>
          </a:p>
          <a:p>
            <a:pPr lvl="1"/>
            <a:r>
              <a:rPr lang="en-GB" i="1" dirty="0"/>
              <a:t>…Environment….</a:t>
            </a:r>
          </a:p>
          <a:p>
            <a:pPr lvl="1"/>
            <a:r>
              <a:rPr lang="en-GB" i="1" dirty="0"/>
              <a:t>…cover-up…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87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CC0DA-0507-E349-855A-0C54F1304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disclosure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321DD-E0FE-5F44-9E9F-FF0754E40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Not defined</a:t>
            </a:r>
          </a:p>
          <a:p>
            <a:r>
              <a:rPr lang="en-US" dirty="0"/>
              <a:t>Writing or verbal</a:t>
            </a:r>
          </a:p>
          <a:p>
            <a:r>
              <a:rPr lang="en-US" dirty="0"/>
              <a:t>Recording</a:t>
            </a:r>
          </a:p>
          <a:p>
            <a:r>
              <a:rPr lang="en-US" dirty="0"/>
              <a:t>May be new information but it does not have to be</a:t>
            </a:r>
          </a:p>
          <a:p>
            <a:r>
              <a:rPr lang="en-US" dirty="0"/>
              <a:t>Must convey facts</a:t>
            </a:r>
          </a:p>
          <a:p>
            <a:r>
              <a:rPr lang="en-US" dirty="0"/>
              <a:t>Information and allegation not mutually exclusive</a:t>
            </a:r>
          </a:p>
          <a:p>
            <a:r>
              <a:rPr lang="en-US" dirty="0"/>
              <a:t>Substance not form</a:t>
            </a:r>
          </a:p>
          <a:p>
            <a:r>
              <a:rPr lang="en-US" dirty="0"/>
              <a:t>Context is important</a:t>
            </a:r>
          </a:p>
        </p:txBody>
      </p:sp>
    </p:spTree>
    <p:extLst>
      <p:ext uri="{BB962C8B-B14F-4D97-AF65-F5344CB8AC3E}">
        <p14:creationId xmlns:p14="http://schemas.microsoft.com/office/powerpoint/2010/main" val="385896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Six relevant failures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GB" i="1" dirty="0"/>
              <a:t>(a) that a criminal offence has been committed, is being committed or is likely to be committed;</a:t>
            </a:r>
            <a:endParaRPr lang="en-GB" dirty="0"/>
          </a:p>
          <a:p>
            <a:pPr lvl="0"/>
            <a:r>
              <a:rPr lang="en-GB" i="1" dirty="0"/>
              <a:t>(b) that a person has failed, is failing or is likely to fail to comply with any legal obligation to which he is subject;</a:t>
            </a:r>
            <a:endParaRPr lang="en-GB" dirty="0"/>
          </a:p>
          <a:p>
            <a:pPr lvl="0"/>
            <a:r>
              <a:rPr lang="en-GB" i="1" dirty="0"/>
              <a:t>(c) that a miscarriage of justice has occurred, is occurring or is likely to occur;</a:t>
            </a:r>
            <a:endParaRPr lang="en-GB" dirty="0"/>
          </a:p>
          <a:p>
            <a:pPr lvl="0"/>
            <a:r>
              <a:rPr lang="en-GB" i="1" dirty="0"/>
              <a:t>(d) that the health and safety of any individual has been, is being or is likely to be endangered,</a:t>
            </a:r>
            <a:endParaRPr lang="en-GB" dirty="0"/>
          </a:p>
          <a:p>
            <a:pPr lvl="0"/>
            <a:r>
              <a:rPr lang="en-GB" i="1" dirty="0"/>
              <a:t>(e) that the environment has been, is being or is likely to be damaged, or</a:t>
            </a:r>
            <a:endParaRPr lang="en-GB" dirty="0"/>
          </a:p>
          <a:p>
            <a:pPr lvl="0"/>
            <a:r>
              <a:rPr lang="en-GB" i="1" dirty="0"/>
              <a:t>(f) that information tending to show any matter falling within any one of the preceding paragraphs has been, or is likely to be deliberately concealed.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824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Reasonable belief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worker can be wrong</a:t>
            </a:r>
          </a:p>
          <a:p>
            <a:r>
              <a:rPr lang="en-GB" dirty="0"/>
              <a:t>But has to be reasonable</a:t>
            </a:r>
          </a:p>
          <a:p>
            <a:r>
              <a:rPr lang="en-GB" dirty="0"/>
              <a:t>The information must tend to show</a:t>
            </a:r>
          </a:p>
          <a:p>
            <a:r>
              <a:rPr lang="en-GB" dirty="0"/>
              <a:t>‘Reasonable belief’ not ‘belief’</a:t>
            </a:r>
          </a:p>
        </p:txBody>
      </p:sp>
    </p:spTree>
    <p:extLst>
      <p:ext uri="{BB962C8B-B14F-4D97-AF65-F5344CB8AC3E}">
        <p14:creationId xmlns:p14="http://schemas.microsoft.com/office/powerpoint/2010/main" val="373377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9F34A-C8B0-284F-860E-9E15B30D1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public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858CF-F9DC-A947-AB6C-E0E6AAEF5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public interest, no protected disclosure. </a:t>
            </a:r>
          </a:p>
          <a:p>
            <a:r>
              <a:rPr lang="en-US" dirty="0"/>
              <a:t>1) did the worker subjectively believe at the time that disclosure was in the public interest;</a:t>
            </a:r>
          </a:p>
          <a:p>
            <a:r>
              <a:rPr lang="en-US" dirty="0"/>
              <a:t>2) if so, was that belief objectively reasonable.</a:t>
            </a:r>
          </a:p>
          <a:p>
            <a:r>
              <a:rPr lang="en-US" dirty="0"/>
              <a:t>‘In the public interest’, not ‘motivated by the belief in the public interest’.</a:t>
            </a:r>
          </a:p>
        </p:txBody>
      </p:sp>
    </p:spTree>
    <p:extLst>
      <p:ext uri="{BB962C8B-B14F-4D97-AF65-F5344CB8AC3E}">
        <p14:creationId xmlns:p14="http://schemas.microsoft.com/office/powerpoint/2010/main" val="53722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When will the individual be protected?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Ticked all the previous boxes</a:t>
            </a:r>
          </a:p>
          <a:p>
            <a:r>
              <a:rPr lang="en-GB" dirty="0"/>
              <a:t>Recipient must be one of the following categories:</a:t>
            </a:r>
          </a:p>
          <a:p>
            <a:pPr lvl="1"/>
            <a:r>
              <a:rPr lang="en-GB" dirty="0"/>
              <a:t>The worker’s employer</a:t>
            </a:r>
          </a:p>
          <a:p>
            <a:pPr lvl="1"/>
            <a:r>
              <a:rPr lang="en-GB" dirty="0"/>
              <a:t>The person responsible for the relevant failure;</a:t>
            </a:r>
          </a:p>
          <a:p>
            <a:pPr lvl="1"/>
            <a:r>
              <a:rPr lang="en-GB" dirty="0"/>
              <a:t>Legal advisers</a:t>
            </a:r>
          </a:p>
          <a:p>
            <a:pPr lvl="1"/>
            <a:r>
              <a:rPr lang="en-GB" dirty="0"/>
              <a:t>Government ministers</a:t>
            </a:r>
          </a:p>
          <a:p>
            <a:pPr lvl="1"/>
            <a:r>
              <a:rPr lang="en-GB" dirty="0"/>
              <a:t>A person prescribed by an order made by the Secretary of State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r>
              <a:rPr lang="en-GB" dirty="0"/>
              <a:t>Only then will the worker be protected from detriments from his employer caused by the disclosure.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086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4A476-DCD7-3842-99C3-C4A8647C6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disclosure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3D996-B812-4C41-AFB9-F8BA816C1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the same as appeals in a disciplinary procedure</a:t>
            </a:r>
          </a:p>
          <a:p>
            <a:r>
              <a:rPr lang="en-US" dirty="0"/>
              <a:t>More onerous conditions for the worker</a:t>
            </a:r>
          </a:p>
          <a:p>
            <a:pPr lvl="1"/>
            <a:r>
              <a:rPr lang="en-US" dirty="0"/>
              <a:t>Reasonable belief it is substantially true </a:t>
            </a:r>
          </a:p>
          <a:p>
            <a:r>
              <a:rPr lang="en-US" dirty="0"/>
              <a:t>Must satisfy further conditions.</a:t>
            </a:r>
          </a:p>
          <a:p>
            <a:r>
              <a:rPr lang="en-US" dirty="0"/>
              <a:t>Overall effect is to discourage workers to disclose to external parties such as the press and police. </a:t>
            </a:r>
          </a:p>
        </p:txBody>
      </p:sp>
    </p:spTree>
    <p:extLst>
      <p:ext uri="{BB962C8B-B14F-4D97-AF65-F5344CB8AC3E}">
        <p14:creationId xmlns:p14="http://schemas.microsoft.com/office/powerpoint/2010/main" val="119391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04012-020E-4246-9937-3F2C9E1F8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Protection from detriments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17328-2E71-BD48-89C5-BD654A01D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Disadvantage in circumstances in which they had to work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Worker has to show the necessary element of claim have been proved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Burden shifts to the employer to prove the worker was not subjected to detriment on the grounds of the making of a protected disclosure. </a:t>
            </a:r>
          </a:p>
        </p:txBody>
      </p:sp>
    </p:spTree>
    <p:extLst>
      <p:ext uri="{BB962C8B-B14F-4D97-AF65-F5344CB8AC3E}">
        <p14:creationId xmlns:p14="http://schemas.microsoft.com/office/powerpoint/2010/main" val="286585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88D50-A86C-114B-B2C9-39D03DF4E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Contentious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C62BE-36D1-4546-94E7-54BFBBC07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Preliminary Hearing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Very low chance of strike out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Final Hearing</a:t>
            </a:r>
          </a:p>
          <a:p>
            <a:endParaRPr lang="en-US" dirty="0"/>
          </a:p>
          <a:p>
            <a:r>
              <a:rPr lang="en-US" dirty="0"/>
              <a:t>Where witnesses will be tested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Disputing causation</a:t>
            </a:r>
          </a:p>
          <a:p>
            <a:pPr lvl="1"/>
            <a:r>
              <a:rPr lang="en-US" dirty="0"/>
              <a:t>Separable;</a:t>
            </a:r>
          </a:p>
          <a:p>
            <a:pPr lvl="1"/>
            <a:r>
              <a:rPr lang="en-US" dirty="0"/>
              <a:t>Related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0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ower Point Template">
  <a:themeElements>
    <a:clrScheme name="Custom 3">
      <a:dk1>
        <a:srgbClr val="1A4D4B"/>
      </a:dk1>
      <a:lt1>
        <a:sysClr val="window" lastClr="FFFFFF"/>
      </a:lt1>
      <a:dk2>
        <a:srgbClr val="9ACBBB"/>
      </a:dk2>
      <a:lt2>
        <a:srgbClr val="E1EFEA"/>
      </a:lt2>
      <a:accent1>
        <a:srgbClr val="1A4D4B"/>
      </a:accent1>
      <a:accent2>
        <a:srgbClr val="20635F"/>
      </a:accent2>
      <a:accent3>
        <a:srgbClr val="226D66"/>
      </a:accent3>
      <a:accent4>
        <a:srgbClr val="278277"/>
      </a:accent4>
      <a:accent5>
        <a:srgbClr val="298E7E"/>
      </a:accent5>
      <a:accent6>
        <a:srgbClr val="2B9F87"/>
      </a:accent6>
      <a:hlink>
        <a:srgbClr val="1A4D4B"/>
      </a:hlink>
      <a:folHlink>
        <a:srgbClr val="2E3C3B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02D856CA16024292CC3E1A20E96554" ma:contentTypeVersion="12" ma:contentTypeDescription="Create a new document." ma:contentTypeScope="" ma:versionID="344c410f8d796b7ba456da55ce69d2e9">
  <xsd:schema xmlns:xsd="http://www.w3.org/2001/XMLSchema" xmlns:xs="http://www.w3.org/2001/XMLSchema" xmlns:p="http://schemas.microsoft.com/office/2006/metadata/properties" xmlns:ns2="24f1af9e-7732-44a8-894e-b5772eeccdd9" xmlns:ns3="d8ed2828-79ec-4658-9e61-6b7d04841e55" targetNamespace="http://schemas.microsoft.com/office/2006/metadata/properties" ma:root="true" ma:fieldsID="d6cc55d1daf1a6f3bd055cff0ff096fc" ns2:_="" ns3:_="">
    <xsd:import namespace="24f1af9e-7732-44a8-894e-b5772eeccdd9"/>
    <xsd:import namespace="d8ed2828-79ec-4658-9e61-6b7d04841e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f1af9e-7732-44a8-894e-b5772eeccd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ed2828-79ec-4658-9e61-6b7d04841e5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3473A87-1533-4CF2-926E-1AC6D014AD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f1af9e-7732-44a8-894e-b5772eeccdd9"/>
    <ds:schemaRef ds:uri="d8ed2828-79ec-4658-9e61-6b7d04841e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533AFF6-7085-4654-B7EC-4A642B55E7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667052-D411-4449-94A7-54DCED622FA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 Point Template.potx</Template>
  <TotalTime>872</TotalTime>
  <Words>594</Words>
  <Application>Microsoft Office PowerPoint</Application>
  <PresentationFormat>Widescreen</PresentationFormat>
  <Paragraphs>96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Trebuchet MS</vt:lpstr>
      <vt:lpstr>Power Point Template</vt:lpstr>
      <vt:lpstr>Whistleblowing Claims</vt:lpstr>
      <vt:lpstr>Why should you bother?</vt:lpstr>
      <vt:lpstr>Overview</vt:lpstr>
      <vt:lpstr>Who can make a protected disclosure?</vt:lpstr>
      <vt:lpstr>The heart of it</vt:lpstr>
      <vt:lpstr>What does disclosure mean?</vt:lpstr>
      <vt:lpstr>Six relevant failures</vt:lpstr>
      <vt:lpstr>Reasonable belief</vt:lpstr>
      <vt:lpstr>In the public interest</vt:lpstr>
      <vt:lpstr>When will the individual be protected?</vt:lpstr>
      <vt:lpstr>External disclosure</vt:lpstr>
      <vt:lpstr>Protection from detriments</vt:lpstr>
      <vt:lpstr>Contentious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name</dc:title>
  <dc:creator>Fay Gillott</dc:creator>
  <cp:lastModifiedBy>Chloe Whittaker</cp:lastModifiedBy>
  <cp:revision>99</cp:revision>
  <dcterms:created xsi:type="dcterms:W3CDTF">2014-04-17T23:07:25Z</dcterms:created>
  <dcterms:modified xsi:type="dcterms:W3CDTF">2020-12-10T09:38:06Z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0x0101000802D856CA16024292CC3E1A20E96554</vt:lpwstr>
  </property>
</Properties>
</file>